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/2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/2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/2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/2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/2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501764" y="10257759"/>
            <a:ext cx="470535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/2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vapesharkau.com/iget-vape-australia/" TargetMode="External"/><Relationship Id="rId3" Type="http://schemas.openxmlformats.org/officeDocument/2006/relationships/hyperlink" Target="mailto:vapesharkau@gmail.com" TargetMode="External"/><Relationship Id="rId4" Type="http://schemas.openxmlformats.org/officeDocument/2006/relationships/hyperlink" Target="https://www.prlog.org/13006842" TargetMode="External"/><Relationship Id="rId5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411" y="366270"/>
            <a:ext cx="194563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939598"/>
                </a:solidFill>
                <a:latin typeface="Arial MT"/>
                <a:cs typeface="Arial MT"/>
              </a:rPr>
              <a:t>PRLog</a:t>
            </a:r>
            <a:r>
              <a:rPr dirty="0" sz="800" spc="-20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939598"/>
                </a:solidFill>
                <a:latin typeface="Arial MT"/>
                <a:cs typeface="Arial MT"/>
              </a:rPr>
              <a:t>-</a:t>
            </a:r>
            <a:r>
              <a:rPr dirty="0" sz="800" spc="-15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939598"/>
                </a:solidFill>
                <a:latin typeface="Arial MT"/>
                <a:cs typeface="Arial MT"/>
              </a:rPr>
              <a:t>Global</a:t>
            </a:r>
            <a:r>
              <a:rPr dirty="0" sz="800" spc="-15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939598"/>
                </a:solidFill>
                <a:latin typeface="Arial MT"/>
                <a:cs typeface="Arial MT"/>
              </a:rPr>
              <a:t>Press</a:t>
            </a:r>
            <a:r>
              <a:rPr dirty="0" sz="800" spc="-15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 spc="-5">
                <a:solidFill>
                  <a:srgbClr val="939598"/>
                </a:solidFill>
                <a:latin typeface="Arial MT"/>
                <a:cs typeface="Arial MT"/>
              </a:rPr>
              <a:t>Release</a:t>
            </a:r>
            <a:r>
              <a:rPr dirty="0" sz="800" spc="-25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 spc="-5">
                <a:solidFill>
                  <a:srgbClr val="939598"/>
                </a:solidFill>
                <a:latin typeface="Arial MT"/>
                <a:cs typeface="Arial MT"/>
              </a:rPr>
              <a:t>Distribution</a:t>
            </a:r>
            <a:endParaRPr sz="8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0023" y="900048"/>
            <a:ext cx="719962" cy="71996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48547" y="1953770"/>
            <a:ext cx="530161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83895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174EA2"/>
                </a:solidFill>
                <a:latin typeface="Times New Roman"/>
                <a:cs typeface="Times New Roman"/>
              </a:rPr>
              <a:t>Discover</a:t>
            </a:r>
            <a:r>
              <a:rPr dirty="0" sz="2000" spc="130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174EA2"/>
                </a:solidFill>
                <a:latin typeface="Times New Roman"/>
                <a:cs typeface="Times New Roman"/>
              </a:rPr>
              <a:t>Vaping</a:t>
            </a:r>
            <a:r>
              <a:rPr dirty="0" sz="2000" spc="130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174EA2"/>
                </a:solidFill>
                <a:latin typeface="Times New Roman"/>
                <a:cs typeface="Times New Roman"/>
              </a:rPr>
              <a:t>Bliss</a:t>
            </a:r>
            <a:r>
              <a:rPr dirty="0" sz="2000" spc="135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174EA2"/>
                </a:solidFill>
                <a:latin typeface="Times New Roman"/>
                <a:cs typeface="Times New Roman"/>
              </a:rPr>
              <a:t>Down</a:t>
            </a:r>
            <a:r>
              <a:rPr dirty="0" sz="2000" spc="130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174EA2"/>
                </a:solidFill>
                <a:latin typeface="Times New Roman"/>
                <a:cs typeface="Times New Roman"/>
              </a:rPr>
              <a:t>Under: </a:t>
            </a:r>
            <a:r>
              <a:rPr dirty="0" sz="2000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174EA2"/>
                </a:solidFill>
                <a:latin typeface="Times New Roman"/>
                <a:cs typeface="Times New Roman"/>
              </a:rPr>
              <a:t>IGET</a:t>
            </a:r>
            <a:r>
              <a:rPr dirty="0" sz="2000" spc="-20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174EA2"/>
                </a:solidFill>
                <a:latin typeface="Times New Roman"/>
                <a:cs typeface="Times New Roman"/>
              </a:rPr>
              <a:t>Vape</a:t>
            </a:r>
            <a:r>
              <a:rPr dirty="0" sz="2000" spc="-20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174EA2"/>
                </a:solidFill>
                <a:latin typeface="Times New Roman"/>
                <a:cs typeface="Times New Roman"/>
              </a:rPr>
              <a:t>Australia</a:t>
            </a:r>
            <a:r>
              <a:rPr dirty="0" sz="2000" spc="-20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174EA2"/>
                </a:solidFill>
                <a:latin typeface="Times New Roman"/>
                <a:cs typeface="Times New Roman"/>
              </a:rPr>
              <a:t>Brings</a:t>
            </a:r>
            <a:r>
              <a:rPr dirty="0" sz="2000" spc="-10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174EA2"/>
                </a:solidFill>
                <a:latin typeface="Times New Roman"/>
                <a:cs typeface="Times New Roman"/>
              </a:rPr>
              <a:t>the</a:t>
            </a:r>
            <a:r>
              <a:rPr dirty="0" sz="2000" spc="-15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174EA2"/>
                </a:solidFill>
                <a:latin typeface="Times New Roman"/>
                <a:cs typeface="Times New Roman"/>
              </a:rPr>
              <a:t>Best</a:t>
            </a:r>
            <a:r>
              <a:rPr dirty="0" sz="2000" spc="-15" b="1">
                <a:solidFill>
                  <a:srgbClr val="174EA2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174EA2"/>
                </a:solidFill>
                <a:latin typeface="Times New Roman"/>
                <a:cs typeface="Times New Roman"/>
              </a:rPr>
              <a:t>Selections!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322" y="6390284"/>
            <a:ext cx="6066790" cy="32651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07300"/>
              </a:lnSpc>
              <a:spcBef>
                <a:spcPts val="100"/>
              </a:spcBef>
            </a:pP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WANGARA,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Australia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-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Feb. 13, 2024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- </a:t>
            </a:r>
            <a:r>
              <a:rPr dirty="0" u="sng" sz="1100" i="1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Times New Roman"/>
                <a:cs typeface="Times New Roman"/>
              </a:rPr>
              <a:t>PRLog</a:t>
            </a:r>
            <a:r>
              <a:rPr dirty="0" sz="1100" i="1">
                <a:solidFill>
                  <a:srgbClr val="3953A4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-- eading vaping company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Vape Shark Australia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is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ecstatic to announce the introduction of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IGET Vaped Australia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, which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promises fans all over the nation an </a:t>
            </a:r>
            <a:r>
              <a:rPr dirty="0" sz="1100" spc="-2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unmatched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experience.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40995">
              <a:lnSpc>
                <a:spcPct val="107400"/>
              </a:lnSpc>
            </a:pP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IGET Vape Australia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stands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out as a leader in innovation and quality among the crowded market for </a:t>
            </a:r>
            <a:r>
              <a:rPr dirty="0" sz="1100" spc="-2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vaping products.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IGET Vape Australia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aims to reimagine the vaping experience for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Australians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by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delivering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top-notch products and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outstanding customer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service.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Enhancing</a:t>
            </a:r>
            <a:r>
              <a:rPr dirty="0" sz="1100" spc="-25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dirty="0" sz="1100" spc="-25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vaping</a:t>
            </a:r>
            <a:r>
              <a:rPr dirty="0" sz="1100" spc="-20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procedure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71450">
              <a:lnSpc>
                <a:spcPct val="107400"/>
              </a:lnSpc>
            </a:pP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Australian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vaping enthusiasts have long looked for a dependable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source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of high-quality products that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suit </a:t>
            </a:r>
            <a:r>
              <a:rPr dirty="0" sz="1100" spc="-2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their various preferences and tastes.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IGET Vape Australia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,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 one-stop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shop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for all things vaping, is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proudly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introduced by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vape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 Shark Australia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in response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to this need.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165">
              <a:lnSpc>
                <a:spcPct val="107400"/>
              </a:lnSpc>
              <a:spcBef>
                <a:spcPts val="5"/>
              </a:spcBef>
            </a:pP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Customers are encouraged to explore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IGET Vape Australia's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wide selection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of vaping devices,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which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 range from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sleek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pod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systems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to potent box mods, in a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welcoming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welcoming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environment. Every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vaping enthusiast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will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find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something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suit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their needs thanks to the meticulous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selection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of each product, </a:t>
            </a:r>
            <a:r>
              <a:rPr dirty="0" sz="1100" spc="-2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ensures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superior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performance, durability,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style.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7818" y="2841485"/>
            <a:ext cx="6156658" cy="3232243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 spc="-5"/>
              <a:t>1</a:t>
            </a:fld>
            <a:r>
              <a:rPr dirty="0" spc="-5"/>
              <a:t>/2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4075" y="1121090"/>
            <a:ext cx="6020435" cy="37928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dirty="0" sz="1100" spc="-25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Gateway</a:t>
            </a:r>
            <a:r>
              <a:rPr dirty="0" sz="1100" spc="-20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dirty="0" sz="1100" spc="-15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Vaping</a:t>
            </a:r>
            <a:r>
              <a:rPr dirty="0" sz="1100" spc="-25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Paradise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7400"/>
              </a:lnSpc>
            </a:pP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Diversity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is celebrated and there are many options at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IGET Vape Australia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.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Customers can choose from a </a:t>
            </a:r>
            <a:r>
              <a:rPr dirty="0" sz="1100" spc="-2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variety of options to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suit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their preferences,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whether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they prefer the comfort of disposable vape pens or the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potent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flavors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e-liquids.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improve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vaping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experience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keep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devices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smoothly,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store </a:t>
            </a:r>
            <a:r>
              <a:rPr dirty="0" sz="1100" spc="-2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also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carries a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wide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variety of accessories,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such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as coils, tanks,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and batteries.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9845">
              <a:lnSpc>
                <a:spcPct val="107400"/>
              </a:lnSpc>
            </a:pP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According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John Smith,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CEO of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Vape Shark Australia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, "Our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goal is to give our customers access to the </a:t>
            </a:r>
            <a:r>
              <a:rPr dirty="0" sz="1100" spc="-2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best vaping products available." We are committed to ensuring that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Australians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have access to high-end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products that improve their experience because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we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recognize that for many of them, vaping is more than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just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 hobby.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Setting</a:t>
            </a:r>
            <a:r>
              <a:rPr dirty="0" sz="1100" spc="-20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dirty="0" sz="1100" spc="-15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New</a:t>
            </a:r>
            <a:r>
              <a:rPr dirty="0" sz="1100" spc="-20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Standard</a:t>
            </a:r>
            <a:r>
              <a:rPr dirty="0" sz="1100" spc="-15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dirty="0" sz="1100" spc="-15" b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b="1">
                <a:solidFill>
                  <a:srgbClr val="231F20"/>
                </a:solidFill>
                <a:latin typeface="Times New Roman"/>
                <a:cs typeface="Times New Roman"/>
              </a:rPr>
              <a:t>Excellence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3500">
              <a:lnSpc>
                <a:spcPct val="107400"/>
              </a:lnSpc>
              <a:spcBef>
                <a:spcPts val="5"/>
              </a:spcBef>
            </a:pPr>
            <a:r>
              <a:rPr dirty="0" sz="1100" spc="-5" b="1">
                <a:solidFill>
                  <a:srgbClr val="231F20"/>
                </a:solidFill>
                <a:latin typeface="Times New Roman"/>
                <a:cs typeface="Times New Roman"/>
              </a:rPr>
              <a:t>IGET Vape Australia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is proud to have established a new benchmark for excellence as the industry's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forerunners.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ensure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safety,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dependability,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performance,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product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goes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through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rigorous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testing </a:t>
            </a:r>
            <a:r>
              <a:rPr dirty="0" sz="1100" spc="-26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and quality assurance procedures.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Additionally,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store's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knowledgeable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staff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is available at all times to </a:t>
            </a:r>
            <a:r>
              <a:rPr dirty="0" sz="11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help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customers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find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ideal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vaping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setup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providing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specialized</a:t>
            </a:r>
            <a:r>
              <a:rPr dirty="0" sz="11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guidance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and recommendations.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Buy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Now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vape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Australia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visit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IGET</a:t>
            </a:r>
            <a:r>
              <a:rPr dirty="0" sz="11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Vape</a:t>
            </a:r>
            <a:r>
              <a:rPr dirty="0" sz="11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Australia:</a:t>
            </a:r>
            <a:r>
              <a:rPr dirty="0" sz="11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u="sng" sz="110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Times New Roman"/>
                <a:cs typeface="Times New Roman"/>
                <a:hlinkClick r:id="rId2"/>
              </a:rPr>
              <a:t>https://vapesharkau.com/iget-vape-australia/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3322" y="366139"/>
            <a:ext cx="194563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939598"/>
                </a:solidFill>
                <a:latin typeface="Arial MT"/>
                <a:cs typeface="Arial MT"/>
              </a:rPr>
              <a:t>PRLog</a:t>
            </a:r>
            <a:r>
              <a:rPr dirty="0" sz="800" spc="-20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939598"/>
                </a:solidFill>
                <a:latin typeface="Arial MT"/>
                <a:cs typeface="Arial MT"/>
              </a:rPr>
              <a:t>-</a:t>
            </a:r>
            <a:r>
              <a:rPr dirty="0" sz="800" spc="-15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939598"/>
                </a:solidFill>
                <a:latin typeface="Arial MT"/>
                <a:cs typeface="Arial MT"/>
              </a:rPr>
              <a:t>Global</a:t>
            </a:r>
            <a:r>
              <a:rPr dirty="0" sz="800" spc="-15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>
                <a:solidFill>
                  <a:srgbClr val="939598"/>
                </a:solidFill>
                <a:latin typeface="Arial MT"/>
                <a:cs typeface="Arial MT"/>
              </a:rPr>
              <a:t>Press</a:t>
            </a:r>
            <a:r>
              <a:rPr dirty="0" sz="800" spc="-15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 spc="-5">
                <a:solidFill>
                  <a:srgbClr val="939598"/>
                </a:solidFill>
                <a:latin typeface="Arial MT"/>
                <a:cs typeface="Arial MT"/>
              </a:rPr>
              <a:t>Release</a:t>
            </a:r>
            <a:r>
              <a:rPr dirty="0" sz="800" spc="-25">
                <a:solidFill>
                  <a:srgbClr val="939598"/>
                </a:solidFill>
                <a:latin typeface="Arial MT"/>
                <a:cs typeface="Arial MT"/>
              </a:rPr>
              <a:t> </a:t>
            </a:r>
            <a:r>
              <a:rPr dirty="0" sz="800" spc="-5">
                <a:solidFill>
                  <a:srgbClr val="939598"/>
                </a:solidFill>
                <a:latin typeface="Arial MT"/>
                <a:cs typeface="Arial MT"/>
              </a:rPr>
              <a:t>Distribution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3322" y="5947040"/>
            <a:ext cx="1445895" cy="925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400"/>
              </a:lnSpc>
              <a:spcBef>
                <a:spcPts val="100"/>
              </a:spcBef>
            </a:pPr>
            <a:r>
              <a:rPr dirty="0" sz="1100" spc="-5">
                <a:solidFill>
                  <a:srgbClr val="231F20"/>
                </a:solidFill>
                <a:latin typeface="Times New Roman"/>
                <a:cs typeface="Times New Roman"/>
              </a:rPr>
              <a:t>John Smith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u="sng" sz="110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Times New Roman"/>
                <a:cs typeface="Times New Roman"/>
                <a:hlinkClick r:id="rId3"/>
              </a:rPr>
              <a:t>vapesharkau@gmail.com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+61</a:t>
            </a:r>
            <a:r>
              <a:rPr dirty="0" sz="1100" spc="-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405393007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---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End</a:t>
            </a:r>
            <a:r>
              <a:rPr dirty="0" sz="11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231F20"/>
                </a:solidFill>
                <a:latin typeface="Times New Roman"/>
                <a:cs typeface="Times New Roman"/>
              </a:rPr>
              <a:t>---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322" y="7002656"/>
            <a:ext cx="765810" cy="1285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8100"/>
              </a:lnSpc>
              <a:spcBef>
                <a:spcPts val="100"/>
              </a:spcBef>
            </a:pP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Source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 City/Town </a:t>
            </a:r>
            <a:r>
              <a:rPr dirty="0" sz="10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State/Province 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Country </a:t>
            </a:r>
            <a:r>
              <a:rPr dirty="0" sz="1000" spc="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Industry</a:t>
            </a:r>
            <a:endParaRPr sz="1000">
              <a:latin typeface="Times New Roman"/>
              <a:cs typeface="Times New Roman"/>
            </a:endParaRPr>
          </a:p>
          <a:p>
            <a:pPr marL="12700" marR="498475">
              <a:lnSpc>
                <a:spcPct val="118100"/>
              </a:lnSpc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Tags  Link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3244" y="7020689"/>
            <a:ext cx="1390650" cy="1285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77495">
              <a:lnSpc>
                <a:spcPct val="118200"/>
              </a:lnSpc>
              <a:spcBef>
                <a:spcPts val="100"/>
              </a:spcBef>
            </a:pP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Vape</a:t>
            </a:r>
            <a:r>
              <a:rPr dirty="0" sz="1000" spc="-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Shark</a:t>
            </a:r>
            <a:r>
              <a:rPr dirty="0" sz="1000" spc="-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Australia </a:t>
            </a:r>
            <a:r>
              <a:rPr dirty="0" sz="1000" spc="-23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Wangara</a:t>
            </a:r>
            <a:endParaRPr sz="1000">
              <a:latin typeface="Times New Roman"/>
              <a:cs typeface="Times New Roman"/>
            </a:endParaRPr>
          </a:p>
          <a:p>
            <a:pPr marL="12700" marR="449580">
              <a:lnSpc>
                <a:spcPct val="118100"/>
              </a:lnSpc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Western </a:t>
            </a: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Australia  </a:t>
            </a: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Australia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u="sng" sz="100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Times New Roman"/>
                <a:cs typeface="Times New Roman"/>
              </a:rPr>
              <a:t>Lifestyle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18100"/>
              </a:lnSpc>
            </a:pPr>
            <a:r>
              <a:rPr dirty="0" u="sng" sz="100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Times New Roman"/>
                <a:cs typeface="Times New Roman"/>
              </a:rPr>
              <a:t>IGET </a:t>
            </a:r>
            <a:r>
              <a:rPr dirty="0" u="sng" sz="1000" spc="-5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Times New Roman"/>
                <a:cs typeface="Times New Roman"/>
              </a:rPr>
              <a:t>Vape Australia </a:t>
            </a:r>
            <a:r>
              <a:rPr dirty="0" sz="1000">
                <a:solidFill>
                  <a:srgbClr val="3953A4"/>
                </a:solidFill>
                <a:latin typeface="Times New Roman"/>
                <a:cs typeface="Times New Roman"/>
              </a:rPr>
              <a:t> </a:t>
            </a:r>
            <a:r>
              <a:rPr dirty="0" u="sng" sz="100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Times New Roman"/>
                <a:cs typeface="Times New Roman"/>
                <a:hlinkClick r:id="rId4"/>
              </a:rPr>
              <a:t>https://prlog.org/13006842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9962" y="8499995"/>
            <a:ext cx="714374" cy="71436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643247" y="8470389"/>
            <a:ext cx="2342515" cy="61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65"/>
              </a:lnSpc>
              <a:spcBef>
                <a:spcPts val="100"/>
              </a:spcBef>
            </a:pP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Scan</a:t>
            </a:r>
            <a:r>
              <a:rPr dirty="0" sz="10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dirty="0" sz="10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QR</a:t>
            </a:r>
            <a:r>
              <a:rPr dirty="0" sz="10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Code</a:t>
            </a:r>
            <a:r>
              <a:rPr dirty="0" sz="10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dirty="0" sz="10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your</a:t>
            </a:r>
            <a:r>
              <a:rPr dirty="0" sz="1000" spc="-1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SmartPhone</a:t>
            </a:r>
            <a:r>
              <a:rPr dirty="0" sz="1000" spc="-1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to-</a:t>
            </a:r>
            <a:endParaRPr sz="1000">
              <a:latin typeface="Times New Roman"/>
              <a:cs typeface="Times New Roman"/>
            </a:endParaRPr>
          </a:p>
          <a:p>
            <a:pPr marL="107950" indent="-95250">
              <a:lnSpc>
                <a:spcPts val="1135"/>
              </a:lnSpc>
              <a:buChar char="*"/>
              <a:tabLst>
                <a:tab pos="107950" algn="l"/>
              </a:tabLst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Read</a:t>
            </a:r>
            <a:r>
              <a:rPr dirty="0" sz="10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dirty="0" sz="10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news</a:t>
            </a:r>
            <a:r>
              <a:rPr dirty="0" sz="10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online</a:t>
            </a:r>
            <a:endParaRPr sz="1000">
              <a:latin typeface="Times New Roman"/>
              <a:cs typeface="Times New Roman"/>
            </a:endParaRPr>
          </a:p>
          <a:p>
            <a:pPr marL="107950" indent="-95250">
              <a:lnSpc>
                <a:spcPts val="1135"/>
              </a:lnSpc>
              <a:buChar char="*"/>
              <a:tabLst>
                <a:tab pos="107950" algn="l"/>
              </a:tabLst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Contact</a:t>
            </a:r>
            <a:r>
              <a:rPr dirty="0" sz="1000" spc="-4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author</a:t>
            </a:r>
            <a:endParaRPr sz="1000">
              <a:latin typeface="Times New Roman"/>
              <a:cs typeface="Times New Roman"/>
            </a:endParaRPr>
          </a:p>
          <a:p>
            <a:pPr marL="107950" indent="-95250">
              <a:lnSpc>
                <a:spcPts val="1165"/>
              </a:lnSpc>
              <a:buChar char="*"/>
              <a:tabLst>
                <a:tab pos="107950" algn="l"/>
              </a:tabLst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Bookmark</a:t>
            </a:r>
            <a:r>
              <a:rPr dirty="0" sz="1000" spc="-25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dirty="0" sz="1000" spc="-2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231F20"/>
                </a:solidFill>
                <a:latin typeface="Times New Roman"/>
                <a:cs typeface="Times New Roman"/>
              </a:rPr>
              <a:t>share</a:t>
            </a:r>
            <a:r>
              <a:rPr dirty="0" sz="1000" spc="-3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online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 spc="-5"/>
              <a:t>1</a:t>
            </a:fld>
            <a:r>
              <a:rPr dirty="0" spc="-5"/>
              <a:t>/2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43322" y="5454765"/>
            <a:ext cx="8001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231F20"/>
                </a:solidFill>
                <a:latin typeface="Times New Roman"/>
                <a:cs typeface="Times New Roman"/>
              </a:rPr>
              <a:t>Contact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953A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Vape Shark Australia</dc:creator>
  <cp:keywords>IGET Vape Australia</cp:keywords>
  <dc:title>Discover Vaping Bliss Down Under IGET Vape Australia Brings the Best Selections!</dc:title>
  <dcterms:created xsi:type="dcterms:W3CDTF">2024-02-15T12:07:22Z</dcterms:created>
  <dcterms:modified xsi:type="dcterms:W3CDTF">2024-02-15T12:07:22Z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2024-02-15T00:00:00Z</vt:filetime>
  </property>
  <property fmtid="{D5CDD505-2E9C-101B-9397-08002B2CF9AE}" pid="3" name="Creator">
    <vt:lpwstr>Adobe Illustrator CC 23.1 (Windows)</vt:lpwstr>
  </property>
  <property fmtid="{D5CDD505-2E9C-101B-9397-08002B2CF9AE}" pid="4" name="LastSaved">
    <vt:filetime>2024-02-15T00:00:00Z</vt:filetime>
  </property>
</Properties>
</file>